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7" r:id="rId2"/>
  </p:sldIdLst>
  <p:sldSz cx="43891200" cy="32918400"/>
  <p:notesSz cx="6858000" cy="9144000"/>
  <p:defaultText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3270"/>
    <p:restoredTop sz="94681"/>
  </p:normalViewPr>
  <p:slideViewPr>
    <p:cSldViewPr>
      <p:cViewPr varScale="1">
        <p:scale>
          <a:sx n="19" d="100"/>
          <a:sy n="19" d="100"/>
        </p:scale>
        <p:origin x="2416" y="264"/>
      </p:cViewPr>
      <p:guideLst>
        <p:guide orient="horz" pos="10368"/>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D4BB45-ADE2-4E63-9DD1-A1D3CE3C9CCD}" type="datetimeFigureOut">
              <a:rPr lang="en-US" smtClean="0"/>
              <a:t>9/17/18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869FD6-40B8-4C77-A64A-B7CF455CB487}" type="slidenum">
              <a:rPr lang="en-US" smtClean="0"/>
              <a:t>‹#›</a:t>
            </a:fld>
            <a:endParaRPr lang="en-US"/>
          </a:p>
        </p:txBody>
      </p:sp>
    </p:spTree>
    <p:extLst>
      <p:ext uri="{BB962C8B-B14F-4D97-AF65-F5344CB8AC3E}">
        <p14:creationId xmlns:p14="http://schemas.microsoft.com/office/powerpoint/2010/main" val="231596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869FD6-40B8-4C77-A64A-B7CF455CB487}" type="slidenum">
              <a:rPr lang="en-US" smtClean="0"/>
              <a:t>1</a:t>
            </a:fld>
            <a:endParaRPr lang="en-US"/>
          </a:p>
        </p:txBody>
      </p:sp>
    </p:spTree>
    <p:extLst>
      <p:ext uri="{BB962C8B-B14F-4D97-AF65-F5344CB8AC3E}">
        <p14:creationId xmlns:p14="http://schemas.microsoft.com/office/powerpoint/2010/main" val="3744543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0226042"/>
            <a:ext cx="37307520" cy="7056120"/>
          </a:xfrm>
        </p:spPr>
        <p:txBody>
          <a:bodyPr/>
          <a:lstStyle/>
          <a:p>
            <a:r>
              <a:rPr lang="en-US"/>
              <a:t>Click to edit Master title style</a:t>
            </a:r>
          </a:p>
        </p:txBody>
      </p:sp>
      <p:sp>
        <p:nvSpPr>
          <p:cNvPr id="3" name="Subtitle 2"/>
          <p:cNvSpPr>
            <a:spLocks noGrp="1"/>
          </p:cNvSpPr>
          <p:nvPr>
            <p:ph type="subTitle" idx="1"/>
          </p:nvPr>
        </p:nvSpPr>
        <p:spPr>
          <a:xfrm>
            <a:off x="6583680" y="18653760"/>
            <a:ext cx="30723840" cy="8412480"/>
          </a:xfrm>
        </p:spPr>
        <p:txBody>
          <a:bodyPr/>
          <a:lstStyle>
            <a:lvl1pPr marL="0" indent="0" algn="ctr">
              <a:buNone/>
              <a:defRPr>
                <a:solidFill>
                  <a:schemeClr val="tx1">
                    <a:tint val="75000"/>
                  </a:schemeClr>
                </a:solidFill>
              </a:defRPr>
            </a:lvl1pPr>
            <a:lvl2pPr marL="2194560" indent="0" algn="ctr">
              <a:buNone/>
              <a:defRPr>
                <a:solidFill>
                  <a:schemeClr val="tx1">
                    <a:tint val="75000"/>
                  </a:schemeClr>
                </a:solidFill>
              </a:defRPr>
            </a:lvl2pPr>
            <a:lvl3pPr marL="4389120" indent="0" algn="ctr">
              <a:buNone/>
              <a:defRPr>
                <a:solidFill>
                  <a:schemeClr val="tx1">
                    <a:tint val="75000"/>
                  </a:schemeClr>
                </a:solidFill>
              </a:defRPr>
            </a:lvl3pPr>
            <a:lvl4pPr marL="6583680" indent="0" algn="ctr">
              <a:buNone/>
              <a:defRPr>
                <a:solidFill>
                  <a:schemeClr val="tx1">
                    <a:tint val="75000"/>
                  </a:schemeClr>
                </a:solidFill>
              </a:defRPr>
            </a:lvl4pPr>
            <a:lvl5pPr marL="8778240" indent="0" algn="ctr">
              <a:buNone/>
              <a:defRPr>
                <a:solidFill>
                  <a:schemeClr val="tx1">
                    <a:tint val="75000"/>
                  </a:schemeClr>
                </a:solidFill>
              </a:defRPr>
            </a:lvl5pPr>
            <a:lvl6pPr marL="10972800" indent="0" algn="ctr">
              <a:buNone/>
              <a:defRPr>
                <a:solidFill>
                  <a:schemeClr val="tx1">
                    <a:tint val="75000"/>
                  </a:schemeClr>
                </a:solidFill>
              </a:defRPr>
            </a:lvl6pPr>
            <a:lvl7pPr marL="13167360" indent="0" algn="ctr">
              <a:buNone/>
              <a:defRPr>
                <a:solidFill>
                  <a:schemeClr val="tx1">
                    <a:tint val="75000"/>
                  </a:schemeClr>
                </a:solidFill>
              </a:defRPr>
            </a:lvl7pPr>
            <a:lvl8pPr marL="15361920" indent="0" algn="ctr">
              <a:buNone/>
              <a:defRPr>
                <a:solidFill>
                  <a:schemeClr val="tx1">
                    <a:tint val="75000"/>
                  </a:schemeClr>
                </a:solidFill>
              </a:defRPr>
            </a:lvl8pPr>
            <a:lvl9pPr marL="1755648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A632779-4928-41F8-B1C7-4BC85C2A22F6}" type="datetimeFigureOut">
              <a:rPr lang="en-US" smtClean="0"/>
              <a:t>9/17/18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2CF88E-0041-41E6-8547-E2ABD263BCB8}" type="slidenum">
              <a:rPr lang="en-US" smtClean="0"/>
              <a:t>‹#›</a:t>
            </a:fld>
            <a:endParaRPr lang="en-US"/>
          </a:p>
        </p:txBody>
      </p:sp>
    </p:spTree>
    <p:extLst>
      <p:ext uri="{BB962C8B-B14F-4D97-AF65-F5344CB8AC3E}">
        <p14:creationId xmlns:p14="http://schemas.microsoft.com/office/powerpoint/2010/main" val="4035667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632779-4928-41F8-B1C7-4BC85C2A22F6}" type="datetimeFigureOut">
              <a:rPr lang="en-US" smtClean="0"/>
              <a:t>9/17/18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2CF88E-0041-41E6-8547-E2ABD263BCB8}" type="slidenum">
              <a:rPr lang="en-US" smtClean="0"/>
              <a:t>‹#›</a:t>
            </a:fld>
            <a:endParaRPr lang="en-US"/>
          </a:p>
        </p:txBody>
      </p:sp>
    </p:spTree>
    <p:extLst>
      <p:ext uri="{BB962C8B-B14F-4D97-AF65-F5344CB8AC3E}">
        <p14:creationId xmlns:p14="http://schemas.microsoft.com/office/powerpoint/2010/main" val="6862857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120" y="1318265"/>
            <a:ext cx="9875520" cy="2808732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4560" y="1318265"/>
            <a:ext cx="28895040" cy="2808732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632779-4928-41F8-B1C7-4BC85C2A22F6}" type="datetimeFigureOut">
              <a:rPr lang="en-US" smtClean="0"/>
              <a:t>9/17/18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2CF88E-0041-41E6-8547-E2ABD263BCB8}" type="slidenum">
              <a:rPr lang="en-US" smtClean="0"/>
              <a:t>‹#›</a:t>
            </a:fld>
            <a:endParaRPr lang="en-US"/>
          </a:p>
        </p:txBody>
      </p:sp>
    </p:spTree>
    <p:extLst>
      <p:ext uri="{BB962C8B-B14F-4D97-AF65-F5344CB8AC3E}">
        <p14:creationId xmlns:p14="http://schemas.microsoft.com/office/powerpoint/2010/main" val="1951807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632779-4928-41F8-B1C7-4BC85C2A22F6}" type="datetimeFigureOut">
              <a:rPr lang="en-US" smtClean="0"/>
              <a:t>9/17/18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2CF88E-0041-41E6-8547-E2ABD263BCB8}" type="slidenum">
              <a:rPr lang="en-US" smtClean="0"/>
              <a:t>‹#›</a:t>
            </a:fld>
            <a:endParaRPr lang="en-US"/>
          </a:p>
        </p:txBody>
      </p:sp>
    </p:spTree>
    <p:extLst>
      <p:ext uri="{BB962C8B-B14F-4D97-AF65-F5344CB8AC3E}">
        <p14:creationId xmlns:p14="http://schemas.microsoft.com/office/powerpoint/2010/main" val="31903243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122"/>
            <a:ext cx="37307520" cy="6537960"/>
          </a:xfrm>
        </p:spPr>
        <p:txBody>
          <a:bodyPr anchor="t"/>
          <a:lstStyle>
            <a:lvl1pPr algn="l">
              <a:defRPr sz="19200" b="1" cap="all"/>
            </a:lvl1pPr>
          </a:lstStyle>
          <a:p>
            <a:r>
              <a:rPr lang="en-US"/>
              <a:t>Click to edit Master title style</a:t>
            </a:r>
          </a:p>
        </p:txBody>
      </p:sp>
      <p:sp>
        <p:nvSpPr>
          <p:cNvPr id="3" name="Text Placeholder 2"/>
          <p:cNvSpPr>
            <a:spLocks noGrp="1"/>
          </p:cNvSpPr>
          <p:nvPr>
            <p:ph type="body" idx="1"/>
          </p:nvPr>
        </p:nvSpPr>
        <p:spPr>
          <a:xfrm>
            <a:off x="3467102" y="13952225"/>
            <a:ext cx="37307520" cy="7200898"/>
          </a:xfrm>
        </p:spPr>
        <p:txBody>
          <a:bodyPr anchor="b"/>
          <a:lstStyle>
            <a:lvl1pPr marL="0" indent="0">
              <a:buNone/>
              <a:defRPr sz="9600">
                <a:solidFill>
                  <a:schemeClr val="tx1">
                    <a:tint val="75000"/>
                  </a:schemeClr>
                </a:solidFill>
              </a:defRPr>
            </a:lvl1pPr>
            <a:lvl2pPr marL="2194560" indent="0">
              <a:buNone/>
              <a:defRPr sz="8600">
                <a:solidFill>
                  <a:schemeClr val="tx1">
                    <a:tint val="75000"/>
                  </a:schemeClr>
                </a:solidFill>
              </a:defRPr>
            </a:lvl2pPr>
            <a:lvl3pPr marL="4389120" indent="0">
              <a:buNone/>
              <a:defRPr sz="7700">
                <a:solidFill>
                  <a:schemeClr val="tx1">
                    <a:tint val="75000"/>
                  </a:schemeClr>
                </a:solidFill>
              </a:defRPr>
            </a:lvl3pPr>
            <a:lvl4pPr marL="6583680" indent="0">
              <a:buNone/>
              <a:defRPr sz="6700">
                <a:solidFill>
                  <a:schemeClr val="tx1">
                    <a:tint val="75000"/>
                  </a:schemeClr>
                </a:solidFill>
              </a:defRPr>
            </a:lvl4pPr>
            <a:lvl5pPr marL="8778240" indent="0">
              <a:buNone/>
              <a:defRPr sz="6700">
                <a:solidFill>
                  <a:schemeClr val="tx1">
                    <a:tint val="75000"/>
                  </a:schemeClr>
                </a:solidFill>
              </a:defRPr>
            </a:lvl5pPr>
            <a:lvl6pPr marL="10972800" indent="0">
              <a:buNone/>
              <a:defRPr sz="6700">
                <a:solidFill>
                  <a:schemeClr val="tx1">
                    <a:tint val="75000"/>
                  </a:schemeClr>
                </a:solidFill>
              </a:defRPr>
            </a:lvl6pPr>
            <a:lvl7pPr marL="13167360" indent="0">
              <a:buNone/>
              <a:defRPr sz="6700">
                <a:solidFill>
                  <a:schemeClr val="tx1">
                    <a:tint val="75000"/>
                  </a:schemeClr>
                </a:solidFill>
              </a:defRPr>
            </a:lvl7pPr>
            <a:lvl8pPr marL="15361920" indent="0">
              <a:buNone/>
              <a:defRPr sz="6700">
                <a:solidFill>
                  <a:schemeClr val="tx1">
                    <a:tint val="75000"/>
                  </a:schemeClr>
                </a:solidFill>
              </a:defRPr>
            </a:lvl8pPr>
            <a:lvl9pPr marL="17556480" indent="0">
              <a:buNone/>
              <a:defRPr sz="67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632779-4928-41F8-B1C7-4BC85C2A22F6}" type="datetimeFigureOut">
              <a:rPr lang="en-US" smtClean="0"/>
              <a:t>9/17/18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2CF88E-0041-41E6-8547-E2ABD263BCB8}" type="slidenum">
              <a:rPr lang="en-US" smtClean="0"/>
              <a:t>‹#›</a:t>
            </a:fld>
            <a:endParaRPr lang="en-US"/>
          </a:p>
        </p:txBody>
      </p:sp>
    </p:spTree>
    <p:extLst>
      <p:ext uri="{BB962C8B-B14F-4D97-AF65-F5344CB8AC3E}">
        <p14:creationId xmlns:p14="http://schemas.microsoft.com/office/powerpoint/2010/main" val="3689098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4560" y="7680963"/>
            <a:ext cx="19385280" cy="21724622"/>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311360" y="7680963"/>
            <a:ext cx="19385280" cy="21724622"/>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632779-4928-41F8-B1C7-4BC85C2A22F6}" type="datetimeFigureOut">
              <a:rPr lang="en-US" smtClean="0"/>
              <a:t>9/17/18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2CF88E-0041-41E6-8547-E2ABD263BCB8}" type="slidenum">
              <a:rPr lang="en-US" smtClean="0"/>
              <a:t>‹#›</a:t>
            </a:fld>
            <a:endParaRPr lang="en-US"/>
          </a:p>
        </p:txBody>
      </p:sp>
    </p:spTree>
    <p:extLst>
      <p:ext uri="{BB962C8B-B14F-4D97-AF65-F5344CB8AC3E}">
        <p14:creationId xmlns:p14="http://schemas.microsoft.com/office/powerpoint/2010/main" val="2392836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4560" y="7368542"/>
            <a:ext cx="19392902" cy="3070858"/>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a:t>Click to edit Master text styles</a:t>
            </a:r>
          </a:p>
        </p:txBody>
      </p:sp>
      <p:sp>
        <p:nvSpPr>
          <p:cNvPr id="4" name="Content Placeholder 3"/>
          <p:cNvSpPr>
            <a:spLocks noGrp="1"/>
          </p:cNvSpPr>
          <p:nvPr>
            <p:ph sz="half" idx="2"/>
          </p:nvPr>
        </p:nvSpPr>
        <p:spPr>
          <a:xfrm>
            <a:off x="2194560" y="10439400"/>
            <a:ext cx="19392902" cy="18966182"/>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122" y="7368542"/>
            <a:ext cx="19400520" cy="3070858"/>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a:t>Click to edit Master text styles</a:t>
            </a:r>
          </a:p>
        </p:txBody>
      </p:sp>
      <p:sp>
        <p:nvSpPr>
          <p:cNvPr id="6" name="Content Placeholder 5"/>
          <p:cNvSpPr>
            <a:spLocks noGrp="1"/>
          </p:cNvSpPr>
          <p:nvPr>
            <p:ph sz="quarter" idx="4"/>
          </p:nvPr>
        </p:nvSpPr>
        <p:spPr>
          <a:xfrm>
            <a:off x="22296122" y="10439400"/>
            <a:ext cx="19400520" cy="18966182"/>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632779-4928-41F8-B1C7-4BC85C2A22F6}" type="datetimeFigureOut">
              <a:rPr lang="en-US" smtClean="0"/>
              <a:t>9/17/18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2CF88E-0041-41E6-8547-E2ABD263BCB8}" type="slidenum">
              <a:rPr lang="en-US" smtClean="0"/>
              <a:t>‹#›</a:t>
            </a:fld>
            <a:endParaRPr lang="en-US"/>
          </a:p>
        </p:txBody>
      </p:sp>
    </p:spTree>
    <p:extLst>
      <p:ext uri="{BB962C8B-B14F-4D97-AF65-F5344CB8AC3E}">
        <p14:creationId xmlns:p14="http://schemas.microsoft.com/office/powerpoint/2010/main" val="483747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632779-4928-41F8-B1C7-4BC85C2A22F6}" type="datetimeFigureOut">
              <a:rPr lang="en-US" smtClean="0"/>
              <a:t>9/17/18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2CF88E-0041-41E6-8547-E2ABD263BCB8}" type="slidenum">
              <a:rPr lang="en-US" smtClean="0"/>
              <a:t>‹#›</a:t>
            </a:fld>
            <a:endParaRPr lang="en-US"/>
          </a:p>
        </p:txBody>
      </p:sp>
    </p:spTree>
    <p:extLst>
      <p:ext uri="{BB962C8B-B14F-4D97-AF65-F5344CB8AC3E}">
        <p14:creationId xmlns:p14="http://schemas.microsoft.com/office/powerpoint/2010/main" val="3617700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632779-4928-41F8-B1C7-4BC85C2A22F6}" type="datetimeFigureOut">
              <a:rPr lang="en-US" smtClean="0"/>
              <a:t>9/17/18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2CF88E-0041-41E6-8547-E2ABD263BCB8}" type="slidenum">
              <a:rPr lang="en-US" smtClean="0"/>
              <a:t>‹#›</a:t>
            </a:fld>
            <a:endParaRPr lang="en-US"/>
          </a:p>
        </p:txBody>
      </p:sp>
    </p:spTree>
    <p:extLst>
      <p:ext uri="{BB962C8B-B14F-4D97-AF65-F5344CB8AC3E}">
        <p14:creationId xmlns:p14="http://schemas.microsoft.com/office/powerpoint/2010/main" val="859685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310640"/>
            <a:ext cx="14439902" cy="5577840"/>
          </a:xfrm>
        </p:spPr>
        <p:txBody>
          <a:bodyPr anchor="b"/>
          <a:lstStyle>
            <a:lvl1pPr algn="l">
              <a:defRPr sz="9600" b="1"/>
            </a:lvl1pPr>
          </a:lstStyle>
          <a:p>
            <a:r>
              <a:rPr lang="en-US"/>
              <a:t>Click to edit Master title style</a:t>
            </a:r>
          </a:p>
        </p:txBody>
      </p:sp>
      <p:sp>
        <p:nvSpPr>
          <p:cNvPr id="3" name="Content Placeholder 2"/>
          <p:cNvSpPr>
            <a:spLocks noGrp="1"/>
          </p:cNvSpPr>
          <p:nvPr>
            <p:ph idx="1"/>
          </p:nvPr>
        </p:nvSpPr>
        <p:spPr>
          <a:xfrm>
            <a:off x="17160240" y="1310643"/>
            <a:ext cx="24536400" cy="28094942"/>
          </a:xfrm>
        </p:spPr>
        <p:txBody>
          <a:bodyPr/>
          <a:lstStyle>
            <a:lvl1pPr>
              <a:defRPr sz="15400"/>
            </a:lvl1pPr>
            <a:lvl2pPr>
              <a:defRPr sz="13400"/>
            </a:lvl2pPr>
            <a:lvl3pPr>
              <a:defRPr sz="11500"/>
            </a:lvl3pPr>
            <a:lvl4pPr>
              <a:defRPr sz="9600"/>
            </a:lvl4pPr>
            <a:lvl5pPr>
              <a:defRPr sz="9600"/>
            </a:lvl5pPr>
            <a:lvl6pPr>
              <a:defRPr sz="9600"/>
            </a:lvl6pPr>
            <a:lvl7pPr>
              <a:defRPr sz="9600"/>
            </a:lvl7pPr>
            <a:lvl8pPr>
              <a:defRPr sz="9600"/>
            </a:lvl8pPr>
            <a:lvl9pPr>
              <a:defRPr sz="9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4563" y="6888483"/>
            <a:ext cx="14439902" cy="22517102"/>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a:t>Click to edit Master text styles</a:t>
            </a:r>
          </a:p>
        </p:txBody>
      </p:sp>
      <p:sp>
        <p:nvSpPr>
          <p:cNvPr id="5" name="Date Placeholder 4"/>
          <p:cNvSpPr>
            <a:spLocks noGrp="1"/>
          </p:cNvSpPr>
          <p:nvPr>
            <p:ph type="dt" sz="half" idx="10"/>
          </p:nvPr>
        </p:nvSpPr>
        <p:spPr/>
        <p:txBody>
          <a:bodyPr/>
          <a:lstStyle/>
          <a:p>
            <a:fld id="{CA632779-4928-41F8-B1C7-4BC85C2A22F6}" type="datetimeFigureOut">
              <a:rPr lang="en-US" smtClean="0"/>
              <a:t>9/17/18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2CF88E-0041-41E6-8547-E2ABD263BCB8}" type="slidenum">
              <a:rPr lang="en-US" smtClean="0"/>
              <a:t>‹#›</a:t>
            </a:fld>
            <a:endParaRPr lang="en-US"/>
          </a:p>
        </p:txBody>
      </p:sp>
    </p:spTree>
    <p:extLst>
      <p:ext uri="{BB962C8B-B14F-4D97-AF65-F5344CB8AC3E}">
        <p14:creationId xmlns:p14="http://schemas.microsoft.com/office/powerpoint/2010/main" val="36609561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3042880"/>
            <a:ext cx="26334720" cy="2720342"/>
          </a:xfrm>
        </p:spPr>
        <p:txBody>
          <a:bodyPr anchor="b"/>
          <a:lstStyle>
            <a:lvl1pPr algn="l">
              <a:defRPr sz="9600" b="1"/>
            </a:lvl1pPr>
          </a:lstStyle>
          <a:p>
            <a:r>
              <a:rPr lang="en-US"/>
              <a:t>Click to edit Master title style</a:t>
            </a:r>
          </a:p>
        </p:txBody>
      </p:sp>
      <p:sp>
        <p:nvSpPr>
          <p:cNvPr id="3" name="Picture Placeholder 2"/>
          <p:cNvSpPr>
            <a:spLocks noGrp="1"/>
          </p:cNvSpPr>
          <p:nvPr>
            <p:ph type="pic" idx="1"/>
          </p:nvPr>
        </p:nvSpPr>
        <p:spPr>
          <a:xfrm>
            <a:off x="8602982" y="2941320"/>
            <a:ext cx="26334720" cy="19751040"/>
          </a:xfrm>
        </p:spPr>
        <p:txBody>
          <a:bodyPr/>
          <a:lstStyle>
            <a:lvl1pPr marL="0" indent="0">
              <a:buNone/>
              <a:defRPr sz="15400"/>
            </a:lvl1pPr>
            <a:lvl2pPr marL="2194560" indent="0">
              <a:buNone/>
              <a:defRPr sz="13400"/>
            </a:lvl2pPr>
            <a:lvl3pPr marL="4389120" indent="0">
              <a:buNone/>
              <a:defRPr sz="1150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endParaRPr lang="en-US"/>
          </a:p>
        </p:txBody>
      </p:sp>
      <p:sp>
        <p:nvSpPr>
          <p:cNvPr id="4" name="Text Placeholder 3"/>
          <p:cNvSpPr>
            <a:spLocks noGrp="1"/>
          </p:cNvSpPr>
          <p:nvPr>
            <p:ph type="body" sz="half" idx="2"/>
          </p:nvPr>
        </p:nvSpPr>
        <p:spPr>
          <a:xfrm>
            <a:off x="8602982" y="25763222"/>
            <a:ext cx="26334720" cy="3863338"/>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a:t>Click to edit Master text styles</a:t>
            </a:r>
          </a:p>
        </p:txBody>
      </p:sp>
      <p:sp>
        <p:nvSpPr>
          <p:cNvPr id="5" name="Date Placeholder 4"/>
          <p:cNvSpPr>
            <a:spLocks noGrp="1"/>
          </p:cNvSpPr>
          <p:nvPr>
            <p:ph type="dt" sz="half" idx="10"/>
          </p:nvPr>
        </p:nvSpPr>
        <p:spPr/>
        <p:txBody>
          <a:bodyPr/>
          <a:lstStyle/>
          <a:p>
            <a:fld id="{CA632779-4928-41F8-B1C7-4BC85C2A22F6}" type="datetimeFigureOut">
              <a:rPr lang="en-US" smtClean="0"/>
              <a:t>9/17/18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2CF88E-0041-41E6-8547-E2ABD263BCB8}" type="slidenum">
              <a:rPr lang="en-US" smtClean="0"/>
              <a:t>‹#›</a:t>
            </a:fld>
            <a:endParaRPr lang="en-US"/>
          </a:p>
        </p:txBody>
      </p:sp>
    </p:spTree>
    <p:extLst>
      <p:ext uri="{BB962C8B-B14F-4D97-AF65-F5344CB8AC3E}">
        <p14:creationId xmlns:p14="http://schemas.microsoft.com/office/powerpoint/2010/main" val="179205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318262"/>
            <a:ext cx="39502080" cy="5486400"/>
          </a:xfrm>
          <a:prstGeom prst="rect">
            <a:avLst/>
          </a:prstGeom>
        </p:spPr>
        <p:txBody>
          <a:bodyPr vert="horz" lIns="438912" tIns="219456" rIns="438912" bIns="219456" rtlCol="0" anchor="ctr">
            <a:normAutofit/>
          </a:bodyPr>
          <a:lstStyle/>
          <a:p>
            <a:r>
              <a:rPr lang="en-US"/>
              <a:t>Click to edit Master title style</a:t>
            </a:r>
          </a:p>
        </p:txBody>
      </p:sp>
      <p:sp>
        <p:nvSpPr>
          <p:cNvPr id="3" name="Text Placeholder 2"/>
          <p:cNvSpPr>
            <a:spLocks noGrp="1"/>
          </p:cNvSpPr>
          <p:nvPr>
            <p:ph type="body" idx="1"/>
          </p:nvPr>
        </p:nvSpPr>
        <p:spPr>
          <a:xfrm>
            <a:off x="2194560" y="7680963"/>
            <a:ext cx="39502080" cy="21724622"/>
          </a:xfrm>
          <a:prstGeom prst="rect">
            <a:avLst/>
          </a:prstGeom>
        </p:spPr>
        <p:txBody>
          <a:bodyPr vert="horz" lIns="438912" tIns="219456" rIns="438912" bIns="21945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194560" y="30510482"/>
            <a:ext cx="10241280" cy="1752600"/>
          </a:xfrm>
          <a:prstGeom prst="rect">
            <a:avLst/>
          </a:prstGeom>
        </p:spPr>
        <p:txBody>
          <a:bodyPr vert="horz" lIns="438912" tIns="219456" rIns="438912" bIns="219456" rtlCol="0" anchor="ctr"/>
          <a:lstStyle>
            <a:lvl1pPr algn="l">
              <a:defRPr sz="5800">
                <a:solidFill>
                  <a:schemeClr val="tx1">
                    <a:tint val="75000"/>
                  </a:schemeClr>
                </a:solidFill>
              </a:defRPr>
            </a:lvl1pPr>
          </a:lstStyle>
          <a:p>
            <a:fld id="{CA632779-4928-41F8-B1C7-4BC85C2A22F6}" type="datetimeFigureOut">
              <a:rPr lang="en-US" smtClean="0"/>
              <a:t>9/17/18</a:t>
            </a:fld>
            <a:endParaRPr lang="en-US"/>
          </a:p>
        </p:txBody>
      </p:sp>
      <p:sp>
        <p:nvSpPr>
          <p:cNvPr id="5" name="Footer Placeholder 4"/>
          <p:cNvSpPr>
            <a:spLocks noGrp="1"/>
          </p:cNvSpPr>
          <p:nvPr>
            <p:ph type="ftr" sz="quarter" idx="3"/>
          </p:nvPr>
        </p:nvSpPr>
        <p:spPr>
          <a:xfrm>
            <a:off x="14996160" y="30510482"/>
            <a:ext cx="13898880" cy="1752600"/>
          </a:xfrm>
          <a:prstGeom prst="rect">
            <a:avLst/>
          </a:prstGeom>
        </p:spPr>
        <p:txBody>
          <a:bodyPr vert="horz" lIns="438912" tIns="219456" rIns="438912" bIns="219456" rtlCol="0" anchor="ctr"/>
          <a:lstStyle>
            <a:lvl1pPr algn="ctr">
              <a:defRPr sz="5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30510482"/>
            <a:ext cx="10241280" cy="1752600"/>
          </a:xfrm>
          <a:prstGeom prst="rect">
            <a:avLst/>
          </a:prstGeom>
        </p:spPr>
        <p:txBody>
          <a:bodyPr vert="horz" lIns="438912" tIns="219456" rIns="438912" bIns="219456" rtlCol="0" anchor="ctr"/>
          <a:lstStyle>
            <a:lvl1pPr algn="r">
              <a:defRPr sz="5800">
                <a:solidFill>
                  <a:schemeClr val="tx1">
                    <a:tint val="75000"/>
                  </a:schemeClr>
                </a:solidFill>
              </a:defRPr>
            </a:lvl1pPr>
          </a:lstStyle>
          <a:p>
            <a:fld id="{A42CF88E-0041-41E6-8547-E2ABD263BCB8}" type="slidenum">
              <a:rPr lang="en-US" smtClean="0"/>
              <a:t>‹#›</a:t>
            </a:fld>
            <a:endParaRPr lang="en-US"/>
          </a:p>
        </p:txBody>
      </p:sp>
    </p:spTree>
    <p:extLst>
      <p:ext uri="{BB962C8B-B14F-4D97-AF65-F5344CB8AC3E}">
        <p14:creationId xmlns:p14="http://schemas.microsoft.com/office/powerpoint/2010/main" val="15283793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89120" rtl="0" eaLnBrk="1" latinLnBrk="0" hangingPunct="1">
        <a:spcBef>
          <a:spcPct val="0"/>
        </a:spcBef>
        <a:buNone/>
        <a:defRPr sz="21100" kern="1200">
          <a:solidFill>
            <a:schemeClr val="tx1"/>
          </a:solidFill>
          <a:latin typeface="+mj-lt"/>
          <a:ea typeface="+mj-ea"/>
          <a:cs typeface="+mj-cs"/>
        </a:defRPr>
      </a:lvl1pPr>
    </p:titleStyle>
    <p:bodyStyle>
      <a:lvl1pPr marL="1645920" indent="-1645920" algn="l" defTabSz="4389120" rtl="0" eaLnBrk="1" latinLnBrk="0" hangingPunct="1">
        <a:spcBef>
          <a:spcPct val="20000"/>
        </a:spcBef>
        <a:buFont typeface="Arial" panose="020B0604020202020204" pitchFamily="34" charset="0"/>
        <a:buChar char="•"/>
        <a:defRPr sz="15400" kern="1200">
          <a:solidFill>
            <a:schemeClr val="tx1"/>
          </a:solidFill>
          <a:latin typeface="+mn-lt"/>
          <a:ea typeface="+mn-ea"/>
          <a:cs typeface="+mn-cs"/>
        </a:defRPr>
      </a:lvl1pPr>
      <a:lvl2pPr marL="3566160" indent="-1371600" algn="l" defTabSz="4389120" rtl="0" eaLnBrk="1" latinLnBrk="0" hangingPunct="1">
        <a:spcBef>
          <a:spcPct val="20000"/>
        </a:spcBef>
        <a:buFont typeface="Arial" panose="020B0604020202020204" pitchFamily="34" charset="0"/>
        <a:buChar char="–"/>
        <a:defRPr sz="13400" kern="1200">
          <a:solidFill>
            <a:schemeClr val="tx1"/>
          </a:solidFill>
          <a:latin typeface="+mn-lt"/>
          <a:ea typeface="+mn-ea"/>
          <a:cs typeface="+mn-cs"/>
        </a:defRPr>
      </a:lvl2pPr>
      <a:lvl3pPr marL="5486400" indent="-1097280" algn="l" defTabSz="4389120" rtl="0" eaLnBrk="1" latinLnBrk="0" hangingPunct="1">
        <a:spcBef>
          <a:spcPct val="20000"/>
        </a:spcBef>
        <a:buFont typeface="Arial" panose="020B0604020202020204" pitchFamily="34" charset="0"/>
        <a:buChar char="•"/>
        <a:defRPr sz="11500" kern="1200">
          <a:solidFill>
            <a:schemeClr val="tx1"/>
          </a:solidFill>
          <a:latin typeface="+mn-lt"/>
          <a:ea typeface="+mn-ea"/>
          <a:cs typeface="+mn-cs"/>
        </a:defRPr>
      </a:lvl3pPr>
      <a:lvl4pPr marL="7680960" indent="-1097280" algn="l" defTabSz="4389120"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4pPr>
      <a:lvl5pPr marL="9875520" indent="-1097280" algn="l" defTabSz="4389120"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5pPr>
      <a:lvl6pPr marL="12070080" indent="-1097280" algn="l" defTabSz="4389120"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6pPr>
      <a:lvl7pPr marL="14264640" indent="-1097280" algn="l" defTabSz="4389120"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7pPr>
      <a:lvl8pPr marL="16459200" indent="-1097280" algn="l" defTabSz="4389120"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8pPr>
      <a:lvl9pPr marL="18653760" indent="-1097280" algn="l" defTabSz="4389120"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9pPr>
    </p:bodyStyle>
    <p:other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jpeg"/><Relationship Id="rId18" Type="http://schemas.openxmlformats.org/officeDocument/2006/relationships/image" Target="../media/image16.png"/><Relationship Id="rId3" Type="http://schemas.openxmlformats.org/officeDocument/2006/relationships/image" Target="../media/image1.jpeg"/><Relationship Id="rId7" Type="http://schemas.openxmlformats.org/officeDocument/2006/relationships/image" Target="../media/image5.png"/><Relationship Id="rId12" Type="http://schemas.openxmlformats.org/officeDocument/2006/relationships/image" Target="../media/image10.jpe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jpe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jpg"/><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gif"/><Relationship Id="rId9" Type="http://schemas.openxmlformats.org/officeDocument/2006/relationships/image" Target="../media/image7.jpe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66" name="Picture 42" descr="https://lh5.googleusercontent.com/KyURLF4tVJlMwnZr_gxR5GvtbvUkNtAlEIyztE5ZlfQ6sMNyxF1w9gEVODggADakVy188YU1YyXMvCqW20EqwmajeEfwAf7Q69cAsUw-iWmVKexdsWxNKtKi3765eV7B32FJdjBM9hQ">
            <a:extLst>
              <a:ext uri="{FF2B5EF4-FFF2-40B4-BE49-F238E27FC236}">
                <a16:creationId xmlns:a16="http://schemas.microsoft.com/office/drawing/2014/main" id="{834BEEB0-96CB-3C48-8511-174FD9887589}"/>
              </a:ext>
            </a:extLst>
          </p:cNvPr>
          <p:cNvPicPr>
            <a:picLocks noChangeAspect="1" noChangeArrowheads="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1716659" y="2001747"/>
            <a:ext cx="40352115" cy="2906425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486400" y="1857375"/>
            <a:ext cx="32918400" cy="4924425"/>
          </a:xfrm>
          <a:prstGeom prst="rect">
            <a:avLst/>
          </a:prstGeom>
          <a:noFill/>
          <a:ln>
            <a:noFill/>
          </a:ln>
        </p:spPr>
        <p:txBody>
          <a:bodyPr wrap="square" rtlCol="0">
            <a:spAutoFit/>
          </a:bodyPr>
          <a:lstStyle/>
          <a:p>
            <a:pPr algn="ctr"/>
            <a:r>
              <a:rPr lang="en-US" sz="13800" dirty="0"/>
              <a:t>Drones and Spatial Storytelling</a:t>
            </a:r>
          </a:p>
          <a:p>
            <a:pPr algn="ctr"/>
            <a:r>
              <a:rPr lang="en-US" sz="8800" dirty="0"/>
              <a:t>Lucas Farmer</a:t>
            </a:r>
          </a:p>
          <a:p>
            <a:pPr algn="ctr"/>
            <a:r>
              <a:rPr lang="en-US" sz="8800" dirty="0"/>
              <a:t>NSF REU at the University of Central Florida</a:t>
            </a:r>
            <a:endParaRPr lang="en-US" sz="8000" dirty="0"/>
          </a:p>
        </p:txBody>
      </p:sp>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t="8612" r="62805" b="44881"/>
          <a:stretch/>
        </p:blipFill>
        <p:spPr>
          <a:xfrm>
            <a:off x="1701419" y="1883879"/>
            <a:ext cx="3550023" cy="27432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32066" y="1996440"/>
            <a:ext cx="3051948" cy="3021429"/>
          </a:xfrm>
          <a:prstGeom prst="rect">
            <a:avLst/>
          </a:prstGeom>
        </p:spPr>
      </p:pic>
      <p:sp>
        <p:nvSpPr>
          <p:cNvPr id="10" name="TextBox 9"/>
          <p:cNvSpPr txBox="1"/>
          <p:nvPr/>
        </p:nvSpPr>
        <p:spPr>
          <a:xfrm>
            <a:off x="2366096" y="8077113"/>
            <a:ext cx="7342089" cy="6124754"/>
          </a:xfrm>
          <a:prstGeom prst="rect">
            <a:avLst/>
          </a:prstGeom>
          <a:solidFill>
            <a:schemeClr val="bg1">
              <a:alpha val="50000"/>
            </a:schemeClr>
          </a:solidFill>
          <a:ln>
            <a:noFill/>
          </a:ln>
        </p:spPr>
        <p:txBody>
          <a:bodyPr wrap="square" rtlCol="0">
            <a:spAutoFit/>
          </a:bodyPr>
          <a:lstStyle/>
          <a:p>
            <a:pPr algn="ctr"/>
            <a:r>
              <a:rPr lang="en-US" sz="7200" u="sng" dirty="0"/>
              <a:t>Abstract</a:t>
            </a:r>
          </a:p>
          <a:p>
            <a:pPr algn="just"/>
            <a:r>
              <a:rPr lang="en-US" sz="1600" dirty="0"/>
              <a:t>Islands off the coast of Belize are essential assets for the tourism industry within the country of Belize. Through the use of DJI Phantom 4 drones, we are able to capture high resolution imagery of islands, providing geospatial data to help explain land surface changes observed on these islands. By doing so, the imagery gathered during the data collection process replaces outdated and low-resolution satellite imagery. With the imagery gathered, we use ESRI’s Drone2Map software to process data and to create large orthomosaics (a series of stitched together images) of individual islands. These </a:t>
            </a:r>
            <a:r>
              <a:rPr lang="en-US" sz="1600" dirty="0" err="1"/>
              <a:t>orthomosaics</a:t>
            </a:r>
            <a:r>
              <a:rPr lang="en-US" sz="1600" dirty="0"/>
              <a:t> are then used for digitizing, using ArcMap, to identify several aspects of the islands: such as island boundaries, structures, and vegetation. Another aspect of this research includes interviewing locals that either reside, work, or visit the islands. This qualitative data enhances the understanding of what has and is changing with these islands. As we have mapped and conducted interviews, we can see multiple themes arise during our data collection and analysis. These themes include: the impact of the tourism industry, how island boundaries have changed over the years, the effects of mangrove loss, and information regarding different kinds of structures (seawalls, buildings, docks). This type of data set will provide much needed local knowledge explaining the impacts and adaptations to these island environments. All data will be open to the public to be used for the betterment of these island communities. The work has significant implications for using geospatial technologies in Belize and around the world. </a:t>
            </a:r>
            <a:endParaRPr lang="en-US" sz="1600" u="sng" dirty="0"/>
          </a:p>
        </p:txBody>
      </p:sp>
      <p:sp>
        <p:nvSpPr>
          <p:cNvPr id="14" name="TextBox 13"/>
          <p:cNvSpPr txBox="1"/>
          <p:nvPr/>
        </p:nvSpPr>
        <p:spPr>
          <a:xfrm>
            <a:off x="2358475" y="14526924"/>
            <a:ext cx="7357329" cy="8648521"/>
          </a:xfrm>
          <a:prstGeom prst="rect">
            <a:avLst/>
          </a:prstGeom>
          <a:noFill/>
          <a:ln>
            <a:noFill/>
          </a:ln>
        </p:spPr>
        <p:txBody>
          <a:bodyPr wrap="square" rtlCol="0">
            <a:spAutoFit/>
          </a:bodyPr>
          <a:lstStyle/>
          <a:p>
            <a:pPr algn="ctr"/>
            <a:r>
              <a:rPr lang="en-US" sz="7200" u="sng" dirty="0"/>
              <a:t>Purpose</a:t>
            </a:r>
          </a:p>
          <a:p>
            <a:pPr marL="685800" indent="-685800" fontAlgn="base">
              <a:buFont typeface="Arial" panose="020B0604020202020204" pitchFamily="34" charset="0"/>
              <a:buChar char="•"/>
            </a:pPr>
            <a:r>
              <a:rPr lang="en-US" sz="4400" dirty="0"/>
              <a:t>Create high resolution imagery of vulnerable island areas </a:t>
            </a:r>
          </a:p>
          <a:p>
            <a:pPr marL="685800" indent="-685800" fontAlgn="base">
              <a:buFont typeface="Arial" panose="020B0604020202020204" pitchFamily="34" charset="0"/>
              <a:buChar char="•"/>
            </a:pPr>
            <a:endParaRPr lang="en-US" sz="4400" dirty="0"/>
          </a:p>
          <a:p>
            <a:pPr marL="685800" indent="-685800" fontAlgn="base">
              <a:buFont typeface="Arial" panose="020B0604020202020204" pitchFamily="34" charset="0"/>
              <a:buChar char="•"/>
            </a:pPr>
            <a:r>
              <a:rPr lang="en-US" sz="4400" dirty="0"/>
              <a:t>Analyze island environments </a:t>
            </a:r>
          </a:p>
          <a:p>
            <a:pPr marL="685800" indent="-685800" fontAlgn="base">
              <a:buFont typeface="Arial" panose="020B0604020202020204" pitchFamily="34" charset="0"/>
              <a:buChar char="•"/>
            </a:pPr>
            <a:endParaRPr lang="en-US" sz="4400" dirty="0"/>
          </a:p>
          <a:p>
            <a:pPr marL="685800" indent="-685800" fontAlgn="base">
              <a:buFont typeface="Arial" panose="020B0604020202020204" pitchFamily="34" charset="0"/>
              <a:buChar char="•"/>
            </a:pPr>
            <a:r>
              <a:rPr lang="en-US" sz="4400" dirty="0"/>
              <a:t>Provide replicable methodology</a:t>
            </a:r>
          </a:p>
          <a:p>
            <a:pPr marL="685800" indent="-685800" fontAlgn="base">
              <a:buFont typeface="Arial" panose="020B0604020202020204" pitchFamily="34" charset="0"/>
              <a:buChar char="•"/>
            </a:pPr>
            <a:endParaRPr lang="en-US" sz="4400" dirty="0"/>
          </a:p>
          <a:p>
            <a:pPr marL="685800" indent="-685800" fontAlgn="base">
              <a:buFont typeface="Arial" panose="020B0604020202020204" pitchFamily="34" charset="0"/>
              <a:buChar char="•"/>
            </a:pPr>
            <a:r>
              <a:rPr lang="en-US" sz="4400" dirty="0"/>
              <a:t>Create and open data source</a:t>
            </a:r>
          </a:p>
        </p:txBody>
      </p:sp>
      <p:sp>
        <p:nvSpPr>
          <p:cNvPr id="16" name="TextBox 15"/>
          <p:cNvSpPr txBox="1"/>
          <p:nvPr/>
        </p:nvSpPr>
        <p:spPr>
          <a:xfrm>
            <a:off x="34888377" y="8039551"/>
            <a:ext cx="7032846" cy="7294305"/>
          </a:xfrm>
          <a:prstGeom prst="rect">
            <a:avLst/>
          </a:prstGeom>
          <a:noFill/>
          <a:ln>
            <a:noFill/>
          </a:ln>
        </p:spPr>
        <p:txBody>
          <a:bodyPr wrap="square" rtlCol="0">
            <a:spAutoFit/>
          </a:bodyPr>
          <a:lstStyle/>
          <a:p>
            <a:pPr algn="ctr"/>
            <a:r>
              <a:rPr lang="en-US" sz="7200" u="sng" dirty="0"/>
              <a:t>Methodology</a:t>
            </a:r>
            <a:endParaRPr lang="en-US" sz="7200" dirty="0"/>
          </a:p>
          <a:p>
            <a:pPr marL="685800" indent="-685800">
              <a:buFont typeface="Arial" panose="020B0604020202020204" pitchFamily="34" charset="0"/>
              <a:buChar char="•"/>
            </a:pPr>
            <a:r>
              <a:rPr lang="en-US" sz="3600" dirty="0"/>
              <a:t>Collect imagery using DJI Phantom 4 Pro</a:t>
            </a:r>
          </a:p>
          <a:p>
            <a:pPr marL="685800" indent="-685800">
              <a:buFont typeface="Arial" panose="020B0604020202020204" pitchFamily="34" charset="0"/>
              <a:buChar char="•"/>
            </a:pPr>
            <a:r>
              <a:rPr lang="en-US" sz="3600" dirty="0"/>
              <a:t>Generate orthomosaics using ESRI’s Drone2Map software</a:t>
            </a:r>
          </a:p>
          <a:p>
            <a:pPr marL="685800" indent="-685800">
              <a:buFont typeface="Arial" panose="020B0604020202020204" pitchFamily="34" charset="0"/>
              <a:buChar char="•"/>
            </a:pPr>
            <a:r>
              <a:rPr lang="en-US" sz="3600" dirty="0"/>
              <a:t>Create a geodatabase for digitizing orthomosaics using ESRI’s ArcMap software</a:t>
            </a:r>
          </a:p>
          <a:p>
            <a:pPr marL="685800" indent="-685800">
              <a:buFont typeface="Arial" panose="020B0604020202020204" pitchFamily="34" charset="0"/>
              <a:buChar char="•"/>
            </a:pPr>
            <a:r>
              <a:rPr lang="en-US" sz="3600" dirty="0"/>
              <a:t>Conduct interviews while visiting islands </a:t>
            </a:r>
          </a:p>
          <a:p>
            <a:pPr marL="685800" indent="-685800">
              <a:buFont typeface="Arial" panose="020B0604020202020204" pitchFamily="34" charset="0"/>
              <a:buChar char="•"/>
            </a:pPr>
            <a:r>
              <a:rPr lang="en-US" sz="3600" dirty="0"/>
              <a:t>Analyze mapped data and interviews</a:t>
            </a:r>
          </a:p>
        </p:txBody>
      </p:sp>
      <p:sp>
        <p:nvSpPr>
          <p:cNvPr id="17" name="TextBox 16"/>
          <p:cNvSpPr txBox="1"/>
          <p:nvPr/>
        </p:nvSpPr>
        <p:spPr>
          <a:xfrm>
            <a:off x="34888377" y="15526240"/>
            <a:ext cx="7025363" cy="7448193"/>
          </a:xfrm>
          <a:prstGeom prst="rect">
            <a:avLst/>
          </a:prstGeom>
          <a:noFill/>
          <a:ln>
            <a:noFill/>
          </a:ln>
        </p:spPr>
        <p:txBody>
          <a:bodyPr wrap="square" rtlCol="0">
            <a:spAutoFit/>
          </a:bodyPr>
          <a:lstStyle/>
          <a:p>
            <a:pPr algn="ctr"/>
            <a:r>
              <a:rPr lang="en-US" sz="7200" u="sng" dirty="0"/>
              <a:t>Results</a:t>
            </a:r>
          </a:p>
          <a:p>
            <a:pPr marL="342900" indent="-342900" fontAlgn="base">
              <a:buFont typeface="Arial" panose="020B0604020202020204" pitchFamily="34" charset="0"/>
              <a:buChar char="•"/>
            </a:pPr>
            <a:r>
              <a:rPr lang="en-US" sz="2400" dirty="0"/>
              <a:t>52 areas mapped</a:t>
            </a:r>
          </a:p>
          <a:p>
            <a:pPr lvl="1" fontAlgn="base"/>
            <a:r>
              <a:rPr lang="en-US" sz="2400" dirty="0"/>
              <a:t>47 </a:t>
            </a:r>
            <a:r>
              <a:rPr lang="en-US" sz="2400" dirty="0" err="1"/>
              <a:t>cayes</a:t>
            </a:r>
            <a:endParaRPr lang="en-US" sz="2400" dirty="0"/>
          </a:p>
          <a:p>
            <a:pPr lvl="1" fontAlgn="base"/>
            <a:r>
              <a:rPr lang="en-US" sz="2400" dirty="0"/>
              <a:t>2 coastal areas</a:t>
            </a:r>
          </a:p>
          <a:p>
            <a:pPr lvl="1" fontAlgn="base"/>
            <a:r>
              <a:rPr lang="en-US" sz="2400" dirty="0"/>
              <a:t>1 reef</a:t>
            </a:r>
          </a:p>
          <a:p>
            <a:pPr lvl="1" fontAlgn="base"/>
            <a:r>
              <a:rPr lang="en-US" sz="2400" dirty="0"/>
              <a:t>1 channel</a:t>
            </a:r>
          </a:p>
          <a:p>
            <a:pPr lvl="1" fontAlgn="base"/>
            <a:r>
              <a:rPr lang="en-US" sz="2400" dirty="0"/>
              <a:t>1 surrounding seascape</a:t>
            </a:r>
          </a:p>
          <a:p>
            <a:pPr marL="457200" indent="-457200" fontAlgn="base">
              <a:buFont typeface="Arial" panose="020B0604020202020204" pitchFamily="34" charset="0"/>
              <a:buChar char="•"/>
            </a:pPr>
            <a:r>
              <a:rPr lang="en-US" sz="2400" dirty="0"/>
              <a:t>39 total interviews conducted</a:t>
            </a:r>
          </a:p>
          <a:p>
            <a:pPr lvl="1" fontAlgn="base"/>
            <a:r>
              <a:rPr lang="en-US" sz="2400" dirty="0"/>
              <a:t>Island Caretakers</a:t>
            </a:r>
          </a:p>
          <a:p>
            <a:pPr lvl="1" fontAlgn="base"/>
            <a:r>
              <a:rPr lang="en-US" sz="2400" dirty="0"/>
              <a:t>Researchers</a:t>
            </a:r>
          </a:p>
          <a:p>
            <a:pPr lvl="1" fontAlgn="base"/>
            <a:r>
              <a:rPr lang="en-US" sz="2400" dirty="0"/>
              <a:t>Resort Workers</a:t>
            </a:r>
          </a:p>
          <a:p>
            <a:pPr lvl="1" fontAlgn="base"/>
            <a:r>
              <a:rPr lang="en-US" sz="2400" dirty="0"/>
              <a:t>Fishermen</a:t>
            </a:r>
          </a:p>
          <a:p>
            <a:pPr lvl="1" fontAlgn="base"/>
            <a:r>
              <a:rPr lang="en-US" sz="2400" dirty="0"/>
              <a:t>Island Owners</a:t>
            </a:r>
          </a:p>
          <a:p>
            <a:pPr lvl="1" fontAlgn="base"/>
            <a:r>
              <a:rPr lang="en-US" sz="2400" dirty="0"/>
              <a:t>Tour Guides</a:t>
            </a:r>
          </a:p>
          <a:p>
            <a:pPr lvl="1" fontAlgn="base"/>
            <a:r>
              <a:rPr lang="en-US" sz="2400" dirty="0"/>
              <a:t>Citizens</a:t>
            </a:r>
          </a:p>
          <a:p>
            <a:br>
              <a:rPr lang="en-US" sz="1200" dirty="0"/>
            </a:br>
            <a:r>
              <a:rPr lang="en-US" sz="1200" i="1" dirty="0"/>
              <a:t>*Results here are based on seventeen analyzed interviews and twenty digitized </a:t>
            </a:r>
            <a:r>
              <a:rPr lang="en-US" sz="1200" i="1" dirty="0" err="1"/>
              <a:t>orthomosaics</a:t>
            </a:r>
            <a:r>
              <a:rPr lang="en-US" sz="1200" i="1" dirty="0"/>
              <a:t> </a:t>
            </a:r>
            <a:endParaRPr lang="en-US" sz="1200" dirty="0"/>
          </a:p>
          <a:p>
            <a:br>
              <a:rPr lang="en-US" sz="1800" dirty="0"/>
            </a:br>
            <a:br>
              <a:rPr lang="en-US" sz="1800" dirty="0"/>
            </a:br>
            <a:endParaRPr lang="en-US" sz="1000" dirty="0"/>
          </a:p>
        </p:txBody>
      </p:sp>
      <p:sp>
        <p:nvSpPr>
          <p:cNvPr id="22" name="TextBox 21"/>
          <p:cNvSpPr txBox="1"/>
          <p:nvPr/>
        </p:nvSpPr>
        <p:spPr>
          <a:xfrm>
            <a:off x="17678400" y="10896600"/>
            <a:ext cx="184731" cy="1415772"/>
          </a:xfrm>
          <a:prstGeom prst="rect">
            <a:avLst/>
          </a:prstGeom>
          <a:noFill/>
        </p:spPr>
        <p:txBody>
          <a:bodyPr wrap="none" rtlCol="0">
            <a:spAutoFit/>
          </a:bodyPr>
          <a:lstStyle/>
          <a:p>
            <a:endParaRPr lang="en-US" dirty="0"/>
          </a:p>
        </p:txBody>
      </p:sp>
      <p:pic>
        <p:nvPicPr>
          <p:cNvPr id="1026" name="Picture 2" descr="https://lh6.googleusercontent.com/uRcyK6uiSWofl7EKdMVoaH2roKDeCJFzrhzQ-Up4Bo566CNfPU5FaKs11cgRHAzDkpAx_P5C_MJ1jO5n25GfrzCKzESq35v5MNI7gkY7ZbrC1pEQpWLSlxLhUKEnmLL_iTiNYuwd_x4">
            <a:extLst>
              <a:ext uri="{FF2B5EF4-FFF2-40B4-BE49-F238E27FC236}">
                <a16:creationId xmlns:a16="http://schemas.microsoft.com/office/drawing/2014/main" id="{ADD1B9FB-2981-8241-B395-FC299F446A1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50615" y="8968740"/>
            <a:ext cx="7764334" cy="716513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lh4.googleusercontent.com/5kxBc-D19i2hVEHJ3lizSO3FQM3DY0TCrEXV9Ocpzor_ZXNXqq_k8DORlXRGu_EmrN4fdkoe7WtqjmIsYi7t8j_bM001S5AcQzU848ZFFnRSiHeajmwrlvPamoVKevcwkfSV4Hb4l6Y">
            <a:extLst>
              <a:ext uri="{FF2B5EF4-FFF2-40B4-BE49-F238E27FC236}">
                <a16:creationId xmlns:a16="http://schemas.microsoft.com/office/drawing/2014/main" id="{45D07A41-8BA5-A549-9D05-D2F7572A5E9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653301" y="8972502"/>
            <a:ext cx="6758856" cy="7161369"/>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37F17528-9780-9D4B-A45D-CB15B7857CB4}"/>
              </a:ext>
            </a:extLst>
          </p:cNvPr>
          <p:cNvSpPr txBox="1"/>
          <p:nvPr/>
        </p:nvSpPr>
        <p:spPr>
          <a:xfrm>
            <a:off x="13335000" y="7552967"/>
            <a:ext cx="17221200" cy="1415772"/>
          </a:xfrm>
          <a:prstGeom prst="rect">
            <a:avLst/>
          </a:prstGeom>
          <a:noFill/>
        </p:spPr>
        <p:txBody>
          <a:bodyPr wrap="square" rtlCol="0">
            <a:spAutoFit/>
          </a:bodyPr>
          <a:lstStyle/>
          <a:p>
            <a:r>
              <a:rPr lang="en-US" dirty="0"/>
              <a:t>Satellite Imagery vs. Drone Imagery</a:t>
            </a:r>
          </a:p>
        </p:txBody>
      </p:sp>
      <p:pic>
        <p:nvPicPr>
          <p:cNvPr id="1048" name="Picture 24" descr="https://lh5.googleusercontent.com/boO26PnwT0n7HxumV7XijAHmX9SSSSqLAgZRY0Bxm333QQb15D8y0pdohXwnaxFk7GMzbnAQd_dw0RosvlrUT034BZfhjikKVmh0zhz48bBPwS_hWvkqJlsBJl9LECByrfeOG4eWvgQ">
            <a:extLst>
              <a:ext uri="{FF2B5EF4-FFF2-40B4-BE49-F238E27FC236}">
                <a16:creationId xmlns:a16="http://schemas.microsoft.com/office/drawing/2014/main" id="{DB2F5E5B-B7EF-1B49-9FC3-A90349DEFB2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82295" y="24497867"/>
            <a:ext cx="7974353" cy="5317896"/>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https://lh5.googleusercontent.com/vt_gOoxFYJze_iwSZHBw9ODpWrjSp2x9ar2XnpBhnSb-2WESVgD582geC0h7wXElIFfm9XzFS5fyYyNvJcUwuW7LcrECXH3BSngELpR3tKXo3lYWaNNw8W9zx4qw8tcJukF3_uTjWqA">
            <a:extLst>
              <a:ext uri="{FF2B5EF4-FFF2-40B4-BE49-F238E27FC236}">
                <a16:creationId xmlns:a16="http://schemas.microsoft.com/office/drawing/2014/main" id="{7C5C8349-480B-BB47-B1BE-F26F853D6FD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242053" y="25369560"/>
            <a:ext cx="8302003" cy="5536399"/>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https://lh4.googleusercontent.com/mNAebORC7wHqTaR_gJ2_95b-dhfPC2g7UeY3EwXPMEqN7x4TDaE37vFglUdUJUC53Fx4Q3l3PakkpM35-fInp4EjLx9KeMNcNUAOJYKOBpuhyxcdr5PACxPZ9g-qNszI7hFDdmsJ00M">
            <a:extLst>
              <a:ext uri="{FF2B5EF4-FFF2-40B4-BE49-F238E27FC236}">
                <a16:creationId xmlns:a16="http://schemas.microsoft.com/office/drawing/2014/main" id="{A9E74495-571D-5148-9D29-C1E714EE076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745402" y="22250400"/>
            <a:ext cx="8089942" cy="6635571"/>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32">
            <a:extLst>
              <a:ext uri="{FF2B5EF4-FFF2-40B4-BE49-F238E27FC236}">
                <a16:creationId xmlns:a16="http://schemas.microsoft.com/office/drawing/2014/main" id="{8EB4B95D-DA7E-6845-8804-57C7525A90C1}"/>
              </a:ext>
            </a:extLst>
          </p:cNvPr>
          <p:cNvSpPr/>
          <p:nvPr/>
        </p:nvSpPr>
        <p:spPr>
          <a:xfrm>
            <a:off x="31753473" y="28152015"/>
            <a:ext cx="7253193" cy="646331"/>
          </a:xfrm>
          <a:prstGeom prst="rect">
            <a:avLst/>
          </a:prstGeom>
        </p:spPr>
        <p:txBody>
          <a:bodyPr wrap="square">
            <a:spAutoFit/>
          </a:bodyPr>
          <a:lstStyle/>
          <a:p>
            <a:pPr algn="ctr"/>
            <a:r>
              <a:rPr lang="en-US" sz="1800" i="1" dirty="0">
                <a:solidFill>
                  <a:srgbClr val="000000"/>
                </a:solidFill>
                <a:latin typeface="Arial" panose="020B0604020202020204" pitchFamily="34" charset="0"/>
              </a:rPr>
              <a:t>Total land area digitized: </a:t>
            </a:r>
          </a:p>
          <a:p>
            <a:pPr algn="ctr"/>
            <a:r>
              <a:rPr lang="en-US" sz="1800" b="1" i="1" dirty="0">
                <a:solidFill>
                  <a:srgbClr val="000000"/>
                </a:solidFill>
                <a:latin typeface="Arial" panose="020B0604020202020204" pitchFamily="34" charset="0"/>
              </a:rPr>
              <a:t>958,592.21</a:t>
            </a:r>
            <a:r>
              <a:rPr lang="en-US" sz="1800" i="1" dirty="0">
                <a:solidFill>
                  <a:srgbClr val="000000"/>
                </a:solidFill>
                <a:latin typeface="Arial" panose="020B0604020202020204" pitchFamily="34" charset="0"/>
              </a:rPr>
              <a:t>m</a:t>
            </a:r>
            <a:r>
              <a:rPr lang="en-US" sz="1200" i="1" baseline="30000" dirty="0">
                <a:solidFill>
                  <a:srgbClr val="000000"/>
                </a:solidFill>
                <a:latin typeface="Arial" panose="020B0604020202020204" pitchFamily="34" charset="0"/>
              </a:rPr>
              <a:t>2</a:t>
            </a:r>
            <a:endParaRPr lang="en-US" sz="1800" dirty="0">
              <a:solidFill>
                <a:srgbClr val="000000"/>
              </a:solidFill>
              <a:latin typeface="-webkit-standard"/>
            </a:endParaRPr>
          </a:p>
        </p:txBody>
      </p:sp>
      <p:pic>
        <p:nvPicPr>
          <p:cNvPr id="1056" name="Picture 32" descr="https://lh3.googleusercontent.com/gauVj5uXvS-thStSHldD0ToaM_W5jQk6ozuEe-pN8znxdbB6cXtZ18pUQBdlTkldT1FI88cO-z8rZ7uyRK6vvDVx_wZ3jRButNo2didJGuVfuEuuANSsEJsdO3l3rxm1T-QU64Nh938">
            <a:extLst>
              <a:ext uri="{FF2B5EF4-FFF2-40B4-BE49-F238E27FC236}">
                <a16:creationId xmlns:a16="http://schemas.microsoft.com/office/drawing/2014/main" id="{8235C5A8-2699-764C-BCB1-D3303FF9201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266260" y="22250400"/>
            <a:ext cx="6727340" cy="865555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F0CDEFF-5008-45C4-A275-B293B9B4C20E}"/>
              </a:ext>
            </a:extLst>
          </p:cNvPr>
          <p:cNvSpPr txBox="1"/>
          <p:nvPr/>
        </p:nvSpPr>
        <p:spPr>
          <a:xfrm>
            <a:off x="9682295" y="29815763"/>
            <a:ext cx="7974353" cy="1077218"/>
          </a:xfrm>
          <a:prstGeom prst="rect">
            <a:avLst/>
          </a:prstGeom>
          <a:solidFill>
            <a:schemeClr val="bg1">
              <a:alpha val="50000"/>
            </a:schemeClr>
          </a:solidFill>
        </p:spPr>
        <p:txBody>
          <a:bodyPr wrap="square" rtlCol="0">
            <a:spAutoFit/>
          </a:bodyPr>
          <a:lstStyle/>
          <a:p>
            <a:r>
              <a:rPr lang="en-US" sz="1600" dirty="0"/>
              <a:t>Figures  4, 5, and 6: The image above is a drone image of Isabella Caye showcasing illegal development on the Cayes. The info-graphic (center-right) highlights offshore environmental changes near Laughingbird Caye. The image far-right) is of Starfish island which shows ways the island caretakers are adapting to their changing island environment.</a:t>
            </a:r>
          </a:p>
        </p:txBody>
      </p:sp>
      <p:sp>
        <p:nvSpPr>
          <p:cNvPr id="6" name="Rectangle 5">
            <a:extLst>
              <a:ext uri="{FF2B5EF4-FFF2-40B4-BE49-F238E27FC236}">
                <a16:creationId xmlns:a16="http://schemas.microsoft.com/office/drawing/2014/main" id="{375E4959-6ABC-4EC9-BC74-84228DC1526B}"/>
              </a:ext>
            </a:extLst>
          </p:cNvPr>
          <p:cNvSpPr/>
          <p:nvPr/>
        </p:nvSpPr>
        <p:spPr>
          <a:xfrm>
            <a:off x="12653301" y="16131904"/>
            <a:ext cx="6758856" cy="830997"/>
          </a:xfrm>
          <a:prstGeom prst="rect">
            <a:avLst/>
          </a:prstGeom>
          <a:solidFill>
            <a:schemeClr val="bg1">
              <a:alpha val="50000"/>
            </a:schemeClr>
          </a:solidFill>
          <a:ln>
            <a:noFill/>
          </a:ln>
        </p:spPr>
        <p:txBody>
          <a:bodyPr wrap="square">
            <a:spAutoFit/>
          </a:bodyPr>
          <a:lstStyle/>
          <a:p>
            <a:r>
              <a:rPr lang="en-US" sz="2400" dirty="0"/>
              <a:t>Figure 1: </a:t>
            </a:r>
            <a:r>
              <a:rPr lang="en-US" sz="2400"/>
              <a:t>Landsat Copernicus (2018) </a:t>
            </a:r>
            <a:r>
              <a:rPr lang="en-US" sz="2400" dirty="0"/>
              <a:t>satellite image of </a:t>
            </a:r>
            <a:r>
              <a:rPr lang="en-US" sz="2400"/>
              <a:t>Gladden Caye, </a:t>
            </a:r>
            <a:r>
              <a:rPr lang="en-US" sz="2400" dirty="0"/>
              <a:t>with a 15m spatial resolution</a:t>
            </a:r>
          </a:p>
        </p:txBody>
      </p:sp>
      <p:pic>
        <p:nvPicPr>
          <p:cNvPr id="15" name="Picture 14">
            <a:extLst>
              <a:ext uri="{FF2B5EF4-FFF2-40B4-BE49-F238E27FC236}">
                <a16:creationId xmlns:a16="http://schemas.microsoft.com/office/drawing/2014/main" id="{41CD21AE-04AD-46EE-AAF9-A38600ADD767}"/>
              </a:ext>
            </a:extLst>
          </p:cNvPr>
          <p:cNvPicPr>
            <a:picLocks noChangeAspect="1"/>
          </p:cNvPicPr>
          <p:nvPr/>
        </p:nvPicPr>
        <p:blipFill>
          <a:blip r:embed="rId12" cstate="print">
            <a:alphaModFix/>
            <a:extLst>
              <a:ext uri="{28A0092B-C50C-407E-A947-70E740481C1C}">
                <a14:useLocalDpi xmlns:a14="http://schemas.microsoft.com/office/drawing/2010/main" val="0"/>
              </a:ext>
            </a:extLst>
          </a:blip>
          <a:stretch>
            <a:fillRect/>
          </a:stretch>
        </p:blipFill>
        <p:spPr>
          <a:xfrm>
            <a:off x="1990279" y="24514006"/>
            <a:ext cx="7360920" cy="5520690"/>
          </a:xfrm>
          <a:prstGeom prst="rect">
            <a:avLst/>
          </a:prstGeom>
        </p:spPr>
      </p:pic>
      <p:sp>
        <p:nvSpPr>
          <p:cNvPr id="13" name="Rectangle 12">
            <a:extLst>
              <a:ext uri="{FF2B5EF4-FFF2-40B4-BE49-F238E27FC236}">
                <a16:creationId xmlns:a16="http://schemas.microsoft.com/office/drawing/2014/main" id="{1DEE444E-A8AE-254B-A8EA-0C41BBF53FCE}"/>
              </a:ext>
            </a:extLst>
          </p:cNvPr>
          <p:cNvSpPr/>
          <p:nvPr/>
        </p:nvSpPr>
        <p:spPr>
          <a:xfrm>
            <a:off x="10248900" y="17537128"/>
            <a:ext cx="24307800" cy="4342214"/>
          </a:xfrm>
          <a:prstGeom prst="rect">
            <a:avLst/>
          </a:prstGeom>
        </p:spPr>
        <p:txBody>
          <a:bodyPr wrap="square">
            <a:spAutoFit/>
          </a:bodyPr>
          <a:lstStyle/>
          <a:p>
            <a:pPr algn="ctr">
              <a:spcAft>
                <a:spcPts val="2100"/>
              </a:spcAft>
            </a:pPr>
            <a:r>
              <a:rPr lang="en-US" sz="8000" b="1" dirty="0">
                <a:latin typeface="Times New Roman" panose="02020603050405020304" pitchFamily="18" charset="0"/>
              </a:rPr>
              <a:t>Research Questions</a:t>
            </a:r>
            <a:endParaRPr lang="en-US" sz="8000" b="1" dirty="0">
              <a:latin typeface="-webkit-standard"/>
            </a:endParaRPr>
          </a:p>
          <a:p>
            <a:pPr algn="ctr" fontAlgn="base">
              <a:spcAft>
                <a:spcPts val="1000"/>
              </a:spcAft>
              <a:buFont typeface="+mj-lt"/>
              <a:buAutoNum type="arabicPeriod"/>
            </a:pPr>
            <a:r>
              <a:rPr lang="en-US" sz="5400" b="1" dirty="0">
                <a:latin typeface="Times New Roman" panose="02020603050405020304" pitchFamily="18" charset="0"/>
              </a:rPr>
              <a:t>What environmental changes are occurring on the islands in Belize?</a:t>
            </a:r>
          </a:p>
          <a:p>
            <a:pPr algn="ctr" fontAlgn="base">
              <a:spcAft>
                <a:spcPts val="1000"/>
              </a:spcAft>
              <a:buFont typeface="+mj-lt"/>
              <a:buAutoNum type="arabicPeriod"/>
            </a:pPr>
            <a:r>
              <a:rPr lang="en-US" sz="5400" b="1" dirty="0">
                <a:latin typeface="Times New Roman" panose="02020603050405020304" pitchFamily="18" charset="0"/>
              </a:rPr>
              <a:t>How are people adapting to changes on the islands?</a:t>
            </a:r>
          </a:p>
          <a:p>
            <a:pPr algn="ctr" fontAlgn="base">
              <a:spcAft>
                <a:spcPts val="2100"/>
              </a:spcAft>
              <a:buFont typeface="+mj-lt"/>
              <a:buAutoNum type="arabicPeriod"/>
            </a:pPr>
            <a:r>
              <a:rPr lang="en-US" sz="5400" b="1" dirty="0">
                <a:latin typeface="Times New Roman" panose="02020603050405020304" pitchFamily="18" charset="0"/>
              </a:rPr>
              <a:t>What environmental changes are occurring off the islands in Belize?</a:t>
            </a:r>
            <a:endParaRPr lang="en-US" sz="5400" b="1" i="0" u="none" strike="noStrike" dirty="0">
              <a:effectLst/>
              <a:latin typeface="Times New Roman" panose="02020603050405020304" pitchFamily="18" charset="0"/>
            </a:endParaRPr>
          </a:p>
        </p:txBody>
      </p:sp>
      <p:sp>
        <p:nvSpPr>
          <p:cNvPr id="23" name="Rectangle 22">
            <a:extLst>
              <a:ext uri="{FF2B5EF4-FFF2-40B4-BE49-F238E27FC236}">
                <a16:creationId xmlns:a16="http://schemas.microsoft.com/office/drawing/2014/main" id="{9892D711-2F9D-D44E-BE48-767DAEA92958}"/>
              </a:ext>
            </a:extLst>
          </p:cNvPr>
          <p:cNvSpPr/>
          <p:nvPr/>
        </p:nvSpPr>
        <p:spPr>
          <a:xfrm>
            <a:off x="23450615" y="16117863"/>
            <a:ext cx="7764334" cy="1200329"/>
          </a:xfrm>
          <a:prstGeom prst="rect">
            <a:avLst/>
          </a:prstGeom>
          <a:solidFill>
            <a:schemeClr val="bg1">
              <a:alpha val="50000"/>
            </a:schemeClr>
          </a:solidFill>
          <a:ln>
            <a:noFill/>
          </a:ln>
        </p:spPr>
        <p:txBody>
          <a:bodyPr wrap="square">
            <a:spAutoFit/>
          </a:bodyPr>
          <a:lstStyle/>
          <a:p>
            <a:r>
              <a:rPr lang="en-US" sz="2400" dirty="0"/>
              <a:t>Figure 2: The image above, Gladden Caye, was captured utilizing a DJI Phantom 4 drone with an approximate spatial resolution of ~1cm</a:t>
            </a:r>
          </a:p>
        </p:txBody>
      </p:sp>
      <p:pic>
        <p:nvPicPr>
          <p:cNvPr id="5" name="Picture 2" descr="https://lh5.googleusercontent.com/XpnOAKZKYjP4R54RGKF_tufmnuOf8ICq1uQkEnPpXQJ_wE66L9WfrmRqp0U1HDFcA2QKSg-2XB9AX7Oc5hwExGG1rkMBCqJlu7wxb-SVv4kvBQc-m_KSehqrwYMuDLazkOyEuIXV">
            <a:extLst>
              <a:ext uri="{FF2B5EF4-FFF2-40B4-BE49-F238E27FC236}">
                <a16:creationId xmlns:a16="http://schemas.microsoft.com/office/drawing/2014/main" id="{397A49BA-2F12-674C-8508-84A67FA79836}"/>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3745402" y="30120590"/>
            <a:ext cx="1052599" cy="77429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s://lh4.googleusercontent.com/qH7HBtLgXJPYqGWF4VPgHwqyVJKVAv7tlR4CDxRRiFzKRwlYo-rWkZySSkJvnBeHW4TlvDKSsvidkm-spuXDI8smELRFv5yOiTli-D9BDshSxXpgsXmNE7K028YgEX2BPrSvfhJ-">
            <a:extLst>
              <a:ext uri="{FF2B5EF4-FFF2-40B4-BE49-F238E27FC236}">
                <a16:creationId xmlns:a16="http://schemas.microsoft.com/office/drawing/2014/main" id="{0BD63192-2ED5-D547-A4FA-43A8B9D8BD6A}"/>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4999347" y="29815763"/>
            <a:ext cx="798295" cy="107721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lh6.googleusercontent.com/-AYODUdws--YBE1LQMRPOOAIEjjHgfD0vq8ziSL0lf5jkGnfuCgj-2SVw3bFTHPlcZs3IgSdSDBVjazGE9NKjpNLS5v2MskLHw6KXBunhz3132sXEsFIHeZCEbzmRsSBEndBc8hv">
            <a:extLst>
              <a:ext uri="{FF2B5EF4-FFF2-40B4-BE49-F238E27FC236}">
                <a16:creationId xmlns:a16="http://schemas.microsoft.com/office/drawing/2014/main" id="{72E315DA-BC49-574D-B820-FFFBC2E55250}"/>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5917050" y="29935162"/>
            <a:ext cx="1213238" cy="95781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lh3.googleusercontent.com/GpEYo-WoavW5tXUjmgqDSK62D57j13Htf59AbjHN98rc7oFk9Np5h3RslyBCz3MT6UMRhn1hkEsC-SYKM54H0HI2UgPoMVTfnFnhj09nnmUkaiGs6CTCikaAQIIjGshQ6TlAl-km">
            <a:extLst>
              <a:ext uri="{FF2B5EF4-FFF2-40B4-BE49-F238E27FC236}">
                <a16:creationId xmlns:a16="http://schemas.microsoft.com/office/drawing/2014/main" id="{E3243C08-BD13-A04B-9921-F3F6D0F4AFBA}"/>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7176489" y="29935161"/>
            <a:ext cx="957819" cy="95781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s://lh6.googleusercontent.com/WLYzpOPGJgIWdPRQtIaAsdhaEJGhyliIY6RjlV4AJq8526QaPRh0UYFyIAOjf7GRyjZEuchJcmiYETXxeRQBuN5AhAMPlgboz1vGwvIPOfy0kC_mEHo97tuMNUdeJ90EGtHBZ7Tc">
            <a:extLst>
              <a:ext uri="{FF2B5EF4-FFF2-40B4-BE49-F238E27FC236}">
                <a16:creationId xmlns:a16="http://schemas.microsoft.com/office/drawing/2014/main" id="{0B01280F-B9C8-8A4D-A09A-BFA0B0FF6C76}"/>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8261512" y="30019456"/>
            <a:ext cx="981488" cy="873524"/>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s://lh4.googleusercontent.com/-WnesTPyg4miB1VsrwBiO2FfTRlp5oqm823F51J7SUuUPJhTTRHD5eduohR-31FQ24qqozxpw2rwsr0ZiAPCPOkFQkqLd7Or1SNuy69Z50qsg0BxE0l6RJ--QaUp2dW7laJLWxJz">
            <a:extLst>
              <a:ext uri="{FF2B5EF4-FFF2-40B4-BE49-F238E27FC236}">
                <a16:creationId xmlns:a16="http://schemas.microsoft.com/office/drawing/2014/main" id="{A4462969-9058-C94B-9DA3-06C88B0BAE78}"/>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0385572" y="30120590"/>
            <a:ext cx="1433016" cy="783382"/>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s://lh6.googleusercontent.com/j3SUNUnLNGS3SMtbaFx8STFNKhU2styYMXMB_2-LduxFCt_lDSucucoh8sUvyrdA5_Vkne13uON2OhxKAuyvoHCTAveOvMjVXuMrSyuv42TYdNujOx415Ji3pbvwJOn4X4oFLxNJ">
            <a:extLst>
              <a:ext uri="{FF2B5EF4-FFF2-40B4-BE49-F238E27FC236}">
                <a16:creationId xmlns:a16="http://schemas.microsoft.com/office/drawing/2014/main" id="{CA7E0F9C-57A6-1843-B947-F867BC60A7A4}"/>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0377194" y="29490748"/>
            <a:ext cx="1449772" cy="50083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https://lh4.googleusercontent.com/1mjCP_OgVUb-3j2EQkxNk_CFf9Q-AqBLsm3unqRqK3Fe0kpzRh9Zj6Yxt9Zil7Qpbv0s6_EtaAod__5gzFAlNSUrFpaHOY1Tq5KdgTkyvMwH-POUUsjWpoYvi6j43aHEBcb1kTeZ">
            <a:extLst>
              <a:ext uri="{FF2B5EF4-FFF2-40B4-BE49-F238E27FC236}">
                <a16:creationId xmlns:a16="http://schemas.microsoft.com/office/drawing/2014/main" id="{0F971414-5504-0A40-A6A2-17F88927A0C7}"/>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9388253" y="29808204"/>
            <a:ext cx="911398" cy="110445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2E0F09EE-D4F0-5B48-9728-817F95F36440}"/>
              </a:ext>
            </a:extLst>
          </p:cNvPr>
          <p:cNvSpPr txBox="1"/>
          <p:nvPr/>
        </p:nvSpPr>
        <p:spPr>
          <a:xfrm>
            <a:off x="34206249" y="29108400"/>
            <a:ext cx="5004051" cy="523220"/>
          </a:xfrm>
          <a:prstGeom prst="rect">
            <a:avLst/>
          </a:prstGeom>
          <a:noFill/>
        </p:spPr>
        <p:txBody>
          <a:bodyPr wrap="square" rtlCol="0">
            <a:spAutoFit/>
          </a:bodyPr>
          <a:lstStyle/>
          <a:p>
            <a:pPr algn="ctr"/>
            <a:r>
              <a:rPr lang="en-US" sz="2800" b="1" u="sng" dirty="0"/>
              <a:t>Community Partners</a:t>
            </a:r>
          </a:p>
        </p:txBody>
      </p:sp>
      <p:sp>
        <p:nvSpPr>
          <p:cNvPr id="34" name="TextBox 33">
            <a:extLst>
              <a:ext uri="{FF2B5EF4-FFF2-40B4-BE49-F238E27FC236}">
                <a16:creationId xmlns:a16="http://schemas.microsoft.com/office/drawing/2014/main" id="{EF0CDEFF-5008-45C4-A275-B293B9B4C20E}"/>
              </a:ext>
            </a:extLst>
          </p:cNvPr>
          <p:cNvSpPr txBox="1"/>
          <p:nvPr/>
        </p:nvSpPr>
        <p:spPr>
          <a:xfrm>
            <a:off x="2017106" y="30034696"/>
            <a:ext cx="7974353" cy="338554"/>
          </a:xfrm>
          <a:prstGeom prst="rect">
            <a:avLst/>
          </a:prstGeom>
          <a:solidFill>
            <a:schemeClr val="bg1">
              <a:alpha val="50000"/>
            </a:schemeClr>
          </a:solidFill>
        </p:spPr>
        <p:txBody>
          <a:bodyPr wrap="square" rtlCol="0">
            <a:spAutoFit/>
          </a:bodyPr>
          <a:lstStyle/>
          <a:p>
            <a:r>
              <a:rPr lang="en-US" sz="1600" dirty="0"/>
              <a:t>Figure 3: Location of Belize (green) in Central America.</a:t>
            </a:r>
          </a:p>
        </p:txBody>
      </p:sp>
    </p:spTree>
    <p:extLst>
      <p:ext uri="{BB962C8B-B14F-4D97-AF65-F5344CB8AC3E}">
        <p14:creationId xmlns:p14="http://schemas.microsoft.com/office/powerpoint/2010/main" val="35958514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6903</TotalTime>
  <Words>550</Words>
  <Application>Microsoft Macintosh PowerPoint</Application>
  <PresentationFormat>Custom</PresentationFormat>
  <Paragraphs>49</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-webkit-standard</vt:lpstr>
      <vt:lpstr>Arial</vt:lpstr>
      <vt:lpstr>Calibri</vt:lpstr>
      <vt:lpstr>Times New Roman</vt:lpstr>
      <vt:lpstr>Office Theme</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Nathanael S. Amador</dc:creator>
  <cp:lastModifiedBy>Lucas Farmer</cp:lastModifiedBy>
  <cp:revision>43</cp:revision>
  <dcterms:created xsi:type="dcterms:W3CDTF">2015-04-15T15:37:32Z</dcterms:created>
  <dcterms:modified xsi:type="dcterms:W3CDTF">2018-09-17T15:59:30Z</dcterms:modified>
</cp:coreProperties>
</file>